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ed Hat Text" panose="020B0604020202020204" charset="0"/>
      <p:bold r:id="rId11"/>
    </p:embeddedFont>
    <p:embeddedFont>
      <p:font typeface="Roboto Light" panose="02000000000000000000" pitchFamily="2" charset="0"/>
      <p:regular r:id="rId12"/>
      <p:bold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667926-68C1-3F52-F0FE-3918AF262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5E712-22C0-3B9C-7D23-A20DB4F6EA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71417-0D1E-44DF-B4FE-D812443E7BE8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8B423-D059-6453-BEBC-C73334512A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DB96D-B6BA-BA8E-67C1-15FE832C5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02AB1-89CC-47CD-930F-721A85CC6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861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87B74-297B-95A8-5539-5C85AD8082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7773-DA69-A17F-7CFD-4C29452370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312E-DE81-728B-EE5F-E51437AC1F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5312-E883-0DEE-BFA1-697BD96E37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738CD-D847-2DE5-DDCD-6D35BE266A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C883B-3EC8-5C49-3B00-F1D1453D70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9EB06-2CF8-08D6-BEAE-B7038004E8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56190"/>
            <a:ext cx="59701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Education Blog Website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Explore the features and team collaboration that power our dynamic education blog website.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40287" y="4954429"/>
            <a:ext cx="2586038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AA55D-8CB4-F94E-93C2-8F1AF3E2D952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Meet the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Interface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Haneef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Sanaullah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 Comments Feature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3515E0-58DE-8A5A-E8AF-49043216B326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95" y="505460"/>
            <a:ext cx="6575425" cy="36087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66403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6" name="Text 2"/>
          <p:cNvSpPr/>
          <p:nvPr/>
        </p:nvSpPr>
        <p:spPr>
          <a:xfrm>
            <a:off x="10770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Create Post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3577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547508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Share Post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3382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10" name="Text 6"/>
          <p:cNvSpPr/>
          <p:nvPr/>
        </p:nvSpPr>
        <p:spPr>
          <a:xfrm>
            <a:off x="98731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Add Comments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795" y="7543800"/>
            <a:ext cx="24384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201669-2F49-2A51-83F1-81C9EE7A0A67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756" y="2266950"/>
            <a:ext cx="4936688" cy="3698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909667" cy="646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Sharjeel: Interface Design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Responsive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Tailored for desktop 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Visually Appealing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Engaging and on-brand visuals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Intuitive UX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Easy navigation and content access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7D2073-E546-1B5D-5A66-D0DAC59EA2F4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Hannef &amp; Sanaullah: Create Post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6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7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1144726" y="3092648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Organize Content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Intuitive editor for structuring posts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2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9"/>
          <p:cNvSpPr/>
          <p:nvPr/>
        </p:nvSpPr>
        <p:spPr>
          <a:xfrm>
            <a:off x="1104007" y="4689158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Seamlessly add your ideas in the post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7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8" name="Text 14"/>
          <p:cNvSpPr/>
          <p:nvPr/>
        </p:nvSpPr>
        <p:spPr>
          <a:xfrm>
            <a:off x="1097578" y="6285667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Publish and Share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One-click publishing and social sharing</a:t>
            </a: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612" y="2912685"/>
            <a:ext cx="5361989" cy="240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A1E18-F86F-9535-A5B2-3EDABD4F6B05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707909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Hasnain: Comments Feature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774752"/>
            <a:ext cx="91916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257651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Reader Engagement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4428" y="3576518"/>
            <a:ext cx="16394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274522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Encourage Discussion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8713" y="4466868"/>
            <a:ext cx="17537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214503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Enable Feedback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831" y="5357217"/>
            <a:ext cx="184904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211443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Improve Content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91094" y="6247567"/>
            <a:ext cx="170497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215574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Build Community</a:t>
            </a:r>
            <a:endParaRPr lang="en-US" sz="2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8340" y="7479665"/>
            <a:ext cx="2438400" cy="685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88CF39-A546-2D6A-FC3F-C5768CDF782D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522" y="659011"/>
            <a:ext cx="6301264" cy="469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The Journey: A Collaborative Success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4560570" y="1367671"/>
            <a:ext cx="22860" cy="6202799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3856851" y="171509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4392513" y="154709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4537412" y="1613892"/>
            <a:ext cx="69175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16775" y="1527215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Initial Stages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58522" y="1857613"/>
            <a:ext cx="3135749" cy="1531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team began by defining the project scope and objectives, ensuring everyone was aligned on the overall vision. Each member contributed their expertise to develop a comprehensive plan, outlining individual responsibilities and milestones.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728627" y="2512933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4392513" y="2344936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4510266" y="2411730"/>
            <a:ext cx="123468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9729" y="2325052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Development Phase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9729" y="2655451"/>
            <a:ext cx="3135749" cy="2042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During the development phase, consistent communication and collaboration were key. Regular meetings, progress updates, and feedback sessions facilitated a smooth workflow. The team effectively leveraged each member's strengths, addressing challenges collectively and ensuring the project stayed on track.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3856851" y="405574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4392513" y="388774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4505980" y="3954542"/>
            <a:ext cx="132040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712119" y="3867864"/>
            <a:ext cx="198215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Testing and Refinement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58522" y="4198263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Rigorous testing and refinement were integral to the journey. The team meticulously reviewed the project, identifying areas for improvement and implementing necessary adjustments. This iterative process ensured a high-quality outcome that met the initial objectives.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4728627" y="5481399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21" name="Shape 18"/>
          <p:cNvSpPr/>
          <p:nvPr/>
        </p:nvSpPr>
        <p:spPr>
          <a:xfrm>
            <a:off x="4392513" y="5313402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22" name="Text 19"/>
          <p:cNvSpPr/>
          <p:nvPr/>
        </p:nvSpPr>
        <p:spPr>
          <a:xfrm>
            <a:off x="4502408" y="5380196"/>
            <a:ext cx="139184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449729" y="5293519"/>
            <a:ext cx="2606278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Final Outcome and Celebration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5449729" y="5623917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collaborative efforts culminated in a successful project delivery. The team celebrated their achievements, acknowledging the contributions of each member. The shared journey fostered a sense of accomplishment and strengthened team cohesion.</a:t>
            </a:r>
            <a:endParaRPr lang="en-US" sz="12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70470"/>
            <a:ext cx="24384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B41651-42C5-6AD0-5619-B460EDBFD382}"/>
              </a:ext>
            </a:extLst>
          </p:cNvPr>
          <p:cNvSpPr txBox="1"/>
          <p:nvPr/>
        </p:nvSpPr>
        <p:spPr>
          <a:xfrm>
            <a:off x="13218538" y="7796807"/>
            <a:ext cx="163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308</Words>
  <Application>Microsoft Office PowerPoint</Application>
  <PresentationFormat>Custom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 Light</vt:lpstr>
      <vt:lpstr>Arial</vt:lpstr>
      <vt:lpstr>Calibri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11</cp:revision>
  <dcterms:created xsi:type="dcterms:W3CDTF">2024-11-20T21:16:00Z</dcterms:created>
  <dcterms:modified xsi:type="dcterms:W3CDTF">2024-11-21T05:23:20Z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A320E3CD9E504335ABD814F6AC6382EA_12</vt:lpwstr>
  </property>
  <property fmtid="{D5CDD505-2E9C-101B-9397-08002B2CF9AE}" pid="3" name="KSOProductBuildVer">
    <vt:lpwstr>1033-12.2.0.18911</vt:lpwstr>
  </property>
</Properties>
</file>